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2" r:id="rId4"/>
    <p:sldId id="259" r:id="rId5"/>
    <p:sldId id="260" r:id="rId6"/>
    <p:sldId id="263" r:id="rId7"/>
    <p:sldId id="264" r:id="rId8"/>
    <p:sldId id="261" r:id="rId9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250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0A601-A693-4D66-BA19-3AAC3F1430E1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C42B9-7EA1-4CB9-9906-18FD0155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0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BB17-FCBC-4595-8ACB-9B54EC581F3F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B909-8A02-41DC-BFB8-AD6CC50CD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00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BB17-FCBC-4595-8ACB-9B54EC581F3F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B909-8A02-41DC-BFB8-AD6CC50CD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7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BB17-FCBC-4595-8ACB-9B54EC581F3F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B909-8A02-41DC-BFB8-AD6CC50CD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26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BB17-FCBC-4595-8ACB-9B54EC581F3F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B909-8A02-41DC-BFB8-AD6CC50CD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08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BB17-FCBC-4595-8ACB-9B54EC581F3F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B909-8A02-41DC-BFB8-AD6CC50CD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23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BB17-FCBC-4595-8ACB-9B54EC581F3F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B909-8A02-41DC-BFB8-AD6CC50CD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19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BB17-FCBC-4595-8ACB-9B54EC581F3F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B909-8A02-41DC-BFB8-AD6CC50CD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1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BB17-FCBC-4595-8ACB-9B54EC581F3F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B909-8A02-41DC-BFB8-AD6CC50CD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94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BB17-FCBC-4595-8ACB-9B54EC581F3F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B909-8A02-41DC-BFB8-AD6CC50CD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05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BB17-FCBC-4595-8ACB-9B54EC581F3F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B909-8A02-41DC-BFB8-AD6CC50CD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52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BB17-FCBC-4595-8ACB-9B54EC581F3F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B909-8A02-41DC-BFB8-AD6CC50CD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98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4BB17-FCBC-4595-8ACB-9B54EC581F3F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CB909-8A02-41DC-BFB8-AD6CC50CD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2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ebi.ac.uk/pride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Using </a:t>
            </a:r>
            <a:r>
              <a:rPr lang="en-US" sz="4000" dirty="0" err="1" smtClean="0"/>
              <a:t>SCPCompanion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- single cell proteomics companion-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Chris Rose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973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65125"/>
            <a:ext cx="10896599" cy="1325563"/>
          </a:xfrm>
        </p:spPr>
        <p:txBody>
          <a:bodyPr/>
          <a:lstStyle/>
          <a:p>
            <a:r>
              <a:rPr lang="en-US" dirty="0" smtClean="0"/>
              <a:t>Opening the program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898" t="11295" r="2949" b="45571"/>
          <a:stretch/>
        </p:blipFill>
        <p:spPr>
          <a:xfrm>
            <a:off x="457201" y="2185416"/>
            <a:ext cx="5212080" cy="16184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17817" t="8218"/>
          <a:stretch/>
        </p:blipFill>
        <p:spPr>
          <a:xfrm>
            <a:off x="6208776" y="2185416"/>
            <a:ext cx="5145024" cy="450761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5760" y="4087368"/>
            <a:ext cx="5404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Double click the “</a:t>
            </a:r>
            <a:r>
              <a:rPr lang="en-US" dirty="0" err="1" smtClean="0"/>
              <a:t>SCPCompanionProgram</a:t>
            </a:r>
            <a:r>
              <a:rPr lang="en-US" dirty="0" smtClean="0"/>
              <a:t>” folder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Find the “SCPCompanion.exe” application and double click</a:t>
            </a:r>
          </a:p>
        </p:txBody>
      </p:sp>
    </p:spTree>
    <p:extLst>
      <p:ext uri="{BB962C8B-B14F-4D97-AF65-F5344CB8AC3E}">
        <p14:creationId xmlns:p14="http://schemas.microsoft.com/office/powerpoint/2010/main" val="324783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a web browser go to </a:t>
            </a:r>
            <a:r>
              <a:rPr lang="en-US" dirty="0">
                <a:hlinkClick r:id="rId2"/>
              </a:rPr>
              <a:t>https://www.ebi.ac.uk/pride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Search for the identifier “PXD016573”</a:t>
            </a:r>
          </a:p>
          <a:p>
            <a:r>
              <a:rPr lang="en-US" dirty="0" smtClean="0"/>
              <a:t>Find and download the file </a:t>
            </a:r>
            <a:r>
              <a:rPr lang="en-US" dirty="0"/>
              <a:t>“20191012_Lum1_OBJ39421_QLSCOUT_SCOPE_20xCarrier_1e5_300ms_8x_01_400pg_Fig4”</a:t>
            </a:r>
            <a:endParaRPr lang="en-US" dirty="0" smtClean="0"/>
          </a:p>
          <a:p>
            <a:r>
              <a:rPr lang="en-US" dirty="0" smtClean="0"/>
              <a:t>Move the file to the “</a:t>
            </a:r>
            <a:r>
              <a:rPr lang="en-US" dirty="0" err="1" smtClean="0"/>
              <a:t>SCPCompaion</a:t>
            </a:r>
            <a:r>
              <a:rPr lang="en-US" dirty="0" smtClean="0"/>
              <a:t>\</a:t>
            </a:r>
            <a:r>
              <a:rPr lang="en-US" dirty="0" err="1" smtClean="0"/>
              <a:t>TestData</a:t>
            </a:r>
            <a:r>
              <a:rPr lang="en-US" dirty="0" smtClean="0"/>
              <a:t>” folder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837" y="4838610"/>
            <a:ext cx="7114606" cy="147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51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140" y="2381622"/>
            <a:ext cx="7525026" cy="33616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5125"/>
            <a:ext cx="11134344" cy="1325563"/>
          </a:xfrm>
        </p:spPr>
        <p:txBody>
          <a:bodyPr/>
          <a:lstStyle/>
          <a:p>
            <a:r>
              <a:rPr lang="en-US" dirty="0" smtClean="0"/>
              <a:t>Running the program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9456" y="2099945"/>
            <a:ext cx="414223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1000"/>
              </a:spcAft>
              <a:buFont typeface="+mj-lt"/>
              <a:buAutoNum type="arabicPeriod"/>
            </a:pPr>
            <a:r>
              <a:rPr lang="en-US" dirty="0" smtClean="0"/>
              <a:t>Navigate to data folder</a:t>
            </a:r>
          </a:p>
          <a:p>
            <a:pPr marL="228600" indent="-228600">
              <a:spcAft>
                <a:spcPts val="1000"/>
              </a:spcAft>
              <a:buFont typeface="+mj-lt"/>
              <a:buAutoNum type="arabicPeriod"/>
            </a:pPr>
            <a:endParaRPr lang="en-US" dirty="0"/>
          </a:p>
          <a:p>
            <a:pPr marL="228600" indent="-228600">
              <a:spcAft>
                <a:spcPts val="1000"/>
              </a:spcAft>
              <a:buFont typeface="+mj-lt"/>
              <a:buAutoNum type="arabicPeriod"/>
            </a:pPr>
            <a:endParaRPr lang="en-US" dirty="0" smtClean="0"/>
          </a:p>
          <a:p>
            <a:pPr marL="228600" indent="-228600">
              <a:spcAft>
                <a:spcPts val="1000"/>
              </a:spcAft>
              <a:buFont typeface="+mj-lt"/>
              <a:buAutoNum type="arabicPeriod"/>
            </a:pPr>
            <a:endParaRPr lang="en-US" dirty="0" smtClean="0"/>
          </a:p>
          <a:p>
            <a:pPr marL="228600" indent="-228600">
              <a:spcAft>
                <a:spcPts val="1000"/>
              </a:spcAft>
              <a:buFont typeface="+mj-lt"/>
              <a:buAutoNum type="arabicPeriod"/>
            </a:pPr>
            <a:r>
              <a:rPr lang="en-US" dirty="0" smtClean="0"/>
              <a:t>Drag the file into the “Input Files” box</a:t>
            </a:r>
          </a:p>
          <a:p>
            <a:pPr marL="228600" indent="-228600">
              <a:spcAft>
                <a:spcPts val="1000"/>
              </a:spcAft>
              <a:buFont typeface="+mj-lt"/>
              <a:buAutoNum type="arabicPeriod"/>
            </a:pPr>
            <a:r>
              <a:rPr lang="en-US" dirty="0" smtClean="0"/>
              <a:t>Set the experimental design</a:t>
            </a:r>
          </a:p>
          <a:p>
            <a:pPr marL="228600" indent="-228600">
              <a:spcAft>
                <a:spcPts val="1000"/>
              </a:spcAft>
              <a:buFont typeface="+mj-lt"/>
              <a:buAutoNum type="arabicPeriod"/>
            </a:pPr>
            <a:r>
              <a:rPr lang="en-US" dirty="0" smtClean="0"/>
              <a:t>Click “Analyze”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489469" y="2734056"/>
            <a:ext cx="612883" cy="4892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212327" y="3511605"/>
            <a:ext cx="3266111" cy="7550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990109" y="3022401"/>
            <a:ext cx="9610844" cy="17101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" y="2626670"/>
            <a:ext cx="4273405" cy="88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949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23" y="-199418"/>
            <a:ext cx="11134344" cy="1325563"/>
          </a:xfrm>
        </p:spPr>
        <p:txBody>
          <a:bodyPr/>
          <a:lstStyle/>
          <a:p>
            <a:r>
              <a:rPr lang="en-US" dirty="0" smtClean="0"/>
              <a:t>Viewing the results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9456" y="4785157"/>
            <a:ext cx="11707501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Data will be analyzed and the data displayed</a:t>
            </a:r>
          </a:p>
          <a:p>
            <a:pPr marL="173038" indent="-173038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Quant </a:t>
            </a:r>
            <a:r>
              <a:rPr lang="en-US" dirty="0" smtClean="0"/>
              <a:t>s/n and </a:t>
            </a:r>
            <a:r>
              <a:rPr lang="en-US" dirty="0" smtClean="0"/>
              <a:t>Quant ion </a:t>
            </a:r>
            <a:r>
              <a:rPr lang="en-US" dirty="0" smtClean="0"/>
              <a:t>flux distributions will be displayed</a:t>
            </a:r>
          </a:p>
          <a:p>
            <a:pPr marL="173038" indent="-173038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The median </a:t>
            </a:r>
            <a:r>
              <a:rPr lang="en-US" dirty="0" smtClean="0"/>
              <a:t>Quant </a:t>
            </a:r>
            <a:r>
              <a:rPr lang="en-US" dirty="0" smtClean="0"/>
              <a:t>s/n </a:t>
            </a:r>
            <a:r>
              <a:rPr lang="en-US" dirty="0" smtClean="0"/>
              <a:t>and Quant </a:t>
            </a:r>
            <a:r>
              <a:rPr lang="en-US" dirty="0" smtClean="0"/>
              <a:t>ion flux will be calculated</a:t>
            </a:r>
          </a:p>
          <a:p>
            <a:pPr marL="173038" indent="-173038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 smtClean="0"/>
              <a:t>suggested s/n cutoff and the suggested max IT will be calculated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324" y="799488"/>
            <a:ext cx="8924069" cy="398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48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23" y="-199418"/>
            <a:ext cx="11134344" cy="1325563"/>
          </a:xfrm>
        </p:spPr>
        <p:txBody>
          <a:bodyPr/>
          <a:lstStyle/>
          <a:p>
            <a:r>
              <a:rPr lang="en-US" dirty="0" smtClean="0"/>
              <a:t>Viewing the results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9456" y="4785157"/>
            <a:ext cx="11707501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 smtClean="0"/>
              <a:t>estimated carrier level will be calculated</a:t>
            </a:r>
          </a:p>
          <a:p>
            <a:pPr marL="173038" indent="-173038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The S/N to Carrier Ratio and Carrier Ratio Histogram will be shown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675" y="893231"/>
            <a:ext cx="8446426" cy="377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354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23" y="-199418"/>
            <a:ext cx="11134344" cy="1325563"/>
          </a:xfrm>
        </p:spPr>
        <p:txBody>
          <a:bodyPr/>
          <a:lstStyle/>
          <a:p>
            <a:r>
              <a:rPr lang="en-US" dirty="0" smtClean="0"/>
              <a:t>Viewing the results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9456" y="4785157"/>
            <a:ext cx="11707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Sum </a:t>
            </a:r>
            <a:r>
              <a:rPr lang="en-US" dirty="0" smtClean="0"/>
              <a:t>s/n and ion flux distributions will be </a:t>
            </a:r>
            <a:r>
              <a:rPr lang="en-US" dirty="0" smtClean="0"/>
              <a:t>displayed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808" y="862641"/>
            <a:ext cx="8497929" cy="379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33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deposited into a file on desktop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8392" y="3432281"/>
            <a:ext cx="253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8392" y="5529070"/>
            <a:ext cx="253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</a:t>
            </a:r>
            <a:endParaRPr lang="en-US" sz="1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49093" t="1" b="2645"/>
          <a:stretch/>
        </p:blipFill>
        <p:spPr>
          <a:xfrm>
            <a:off x="454478" y="4428931"/>
            <a:ext cx="9432232" cy="8051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t="1" r="50558" b="-3194"/>
          <a:stretch/>
        </p:blipFill>
        <p:spPr>
          <a:xfrm>
            <a:off x="454478" y="3490488"/>
            <a:ext cx="9160784" cy="8534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78" y="5530883"/>
            <a:ext cx="10687050" cy="6381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6921" b="7237"/>
          <a:stretch/>
        </p:blipFill>
        <p:spPr>
          <a:xfrm>
            <a:off x="836762" y="1865582"/>
            <a:ext cx="6649360" cy="13606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3977" y="2422819"/>
            <a:ext cx="253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1</a:t>
            </a:r>
            <a:endParaRPr lang="en-US" sz="1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09772" y="2614938"/>
            <a:ext cx="253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2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664282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ARPPTCOMPATIBLE4" val="RXP"/>
  <p:tag name="VARPPTCOMPATIBLERD03" val="RXP"/>
  <p:tag name="VARPPTTYPE" val="RXP"/>
  <p:tag name="VARPPTSLIDEFORMAT" val="RXP"/>
  <p:tag name="VARSAVEMESSAGETIMESTAMP" val="RXP7/8/202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179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Using SCPCompanion - single cell proteomics companion-</vt:lpstr>
      <vt:lpstr>Opening the program</vt:lpstr>
      <vt:lpstr>Download data</vt:lpstr>
      <vt:lpstr>Running the program</vt:lpstr>
      <vt:lpstr>Viewing the results</vt:lpstr>
      <vt:lpstr>Viewing the results</vt:lpstr>
      <vt:lpstr>Viewing the results</vt:lpstr>
      <vt:lpstr>Results deposited into a file on desktop</vt:lpstr>
    </vt:vector>
  </TitlesOfParts>
  <Company>F. Hoffmann-La Roche,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rose.christopher@gene.com</dc:creator>
  <cp:lastModifiedBy>rose.christopher@gene.com</cp:lastModifiedBy>
  <cp:revision>15</cp:revision>
  <dcterms:created xsi:type="dcterms:W3CDTF">2019-12-24T17:17:37Z</dcterms:created>
  <dcterms:modified xsi:type="dcterms:W3CDTF">2020-07-08T18:09:12Z</dcterms:modified>
</cp:coreProperties>
</file>